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43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84256"/>
  </p:normalViewPr>
  <p:slideViewPr>
    <p:cSldViewPr snapToGrid="0" snapToObjects="1">
      <p:cViewPr varScale="1">
        <p:scale>
          <a:sx n="86" d="100"/>
          <a:sy n="86" d="100"/>
        </p:scale>
        <p:origin x="23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commandline/wsl/install_gui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virtualization/windowscontainers/quick-start/quick-start-windows-1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reprozip.readthedocs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82846"/>
            <a:ext cx="8705850" cy="3127553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, </a:t>
            </a:r>
            <a:r>
              <a:rPr lang="en-US" altLang="x-none" sz="4000" dirty="0" err="1">
                <a:solidFill>
                  <a:schemeClr val="tx1"/>
                </a:solidFill>
                <a:latin typeface="Calibri" charset="0"/>
              </a:rPr>
              <a:t>Bernease</a:t>
            </a:r>
            <a:r>
              <a:rPr lang="en-US" altLang="x-none" sz="4000" dirty="0">
                <a:solidFill>
                  <a:schemeClr val="tx1"/>
                </a:solidFill>
                <a:latin typeface="Calibri" charset="0"/>
              </a:rPr>
              <a:t> Herman</a:t>
            </a:r>
            <a:r>
              <a:rPr lang="en-US" altLang="x-none" sz="4000" baseline="30000" dirty="0">
                <a:solidFill>
                  <a:schemeClr val="tx1"/>
                </a:solidFill>
                <a:latin typeface="Calibri" charset="0"/>
              </a:rPr>
              <a:t>1</a:t>
            </a:r>
            <a:endParaRPr lang="en-US" altLang="x-none" sz="4400" baseline="30000" dirty="0">
              <a:solidFill>
                <a:schemeClr val="tx1"/>
              </a:solidFill>
              <a:latin typeface="Calibri" charset="0"/>
            </a:endParaRP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2933158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1523009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3669" y="1665926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Virtualization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688135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152533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E.g. Windows 10 Subsystem 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https://msdn.microsoft.com/en-us/commandline/wsl/install_guide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Don’t need </a:t>
            </a:r>
            <a:r>
              <a:rPr lang="en-US" dirty="0" err="1">
                <a:latin typeface="Calibri" charset="0"/>
              </a:rPr>
              <a:t>gitbash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Just works for most everything I’ve tried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Type 2 (OS mediated)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Docker, Inc.</a:t>
            </a:r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From this diagram, why only sort of?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>
                <a:latin typeface="Calibri" charset="0"/>
              </a:rPr>
              <a:t>virtualenv</a:t>
            </a:r>
            <a:r>
              <a:rPr lang="en-US" dirty="0">
                <a:latin typeface="Calibri" charset="0"/>
              </a:rPr>
              <a:t>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your container kernel doesn’t match host then you don’t gain anything from containers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https://hub.docker.com/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Windows on Windows 10: </a:t>
            </a:r>
            <a:r>
              <a:rPr lang="en-US" dirty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</a:t>
            </a:r>
            <a:r>
              <a:rPr lang="is-IS" dirty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http://reprozip.readthedocs.io/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Run your code through the </a:t>
            </a:r>
            <a:r>
              <a:rPr lang="en-US" dirty="0" err="1">
                <a:latin typeface="Calibri" charset="0"/>
              </a:rPr>
              <a:t>reprozip</a:t>
            </a:r>
            <a:r>
              <a:rPr lang="en-US" dirty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Tarball</a:t>
            </a:r>
            <a:endParaRPr lang="en-US" dirty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Others</a:t>
            </a:r>
            <a:r>
              <a:rPr lang="mr-IN" dirty="0">
                <a:latin typeface="Calibri" charset="0"/>
              </a:rPr>
              <a:t>…</a:t>
            </a:r>
            <a:r>
              <a:rPr lang="en-US" dirty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types of virtualization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Though experiment time: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Which is going to be the fastest?</a:t>
            </a: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Play time!  Everyone create a python 2.7 environment with </a:t>
            </a:r>
            <a:r>
              <a:rPr lang="en-US" dirty="0" err="1"/>
              <a:t>jupyter</a:t>
            </a:r>
            <a:r>
              <a:rPr lang="en-US" dirty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  <a:p>
            <a:pPr lvl="1"/>
            <a:r>
              <a:rPr lang="en-US" dirty="0"/>
              <a:t>Play time!  Each team create and </a:t>
            </a:r>
            <a:r>
              <a:rPr lang="en-US" dirty="0" err="1"/>
              <a:t>gitify</a:t>
            </a:r>
            <a:r>
              <a:rPr lang="en-US" dirty="0"/>
              <a:t> 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.  Where does it go in your repo?</a:t>
            </a:r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14623</TotalTime>
  <Words>1062</Words>
  <Application>Microsoft Macintosh PowerPoint</Application>
  <PresentationFormat>On-screen Show (4:3)</PresentationFormat>
  <Paragraphs>177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 New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JOSEPH L. HELLERSTEIN</cp:lastModifiedBy>
  <cp:revision>553</cp:revision>
  <dcterms:created xsi:type="dcterms:W3CDTF">2015-01-21T04:58:27Z</dcterms:created>
  <dcterms:modified xsi:type="dcterms:W3CDTF">2019-04-25T01:20:22Z</dcterms:modified>
</cp:coreProperties>
</file>